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400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401" r:id="rId24"/>
    <p:sldId id="408" r:id="rId25"/>
    <p:sldId id="402" r:id="rId26"/>
    <p:sldId id="403" r:id="rId27"/>
    <p:sldId id="404" r:id="rId28"/>
    <p:sldId id="405" r:id="rId29"/>
    <p:sldId id="267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87" d="100"/>
          <a:sy n="87" d="100"/>
        </p:scale>
        <p:origin x="114" y="33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10/05/2023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3135588"/>
            <a:ext cx="12192000" cy="27363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7245" y="198884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rgbClr val="F06510"/>
                </a:solidFill>
              </a:rPr>
              <a:t>2023</a:t>
            </a:r>
            <a:endParaRPr lang="en-US" sz="8000" b="1" dirty="0">
              <a:ln/>
              <a:solidFill>
                <a:srgbClr val="F0651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439816" y="692696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" y="0"/>
            <a:ext cx="3036086" cy="14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değil.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KURALLARI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Geçerli kimlik belgesi yanında olmayan öğrenciler sınava alınmayacaktır.</a:t>
            </a:r>
          </a:p>
          <a:p>
            <a:endParaRPr lang="tr-T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Öğrenciler sınava gelirken yanlarında geçerli kimlik ile en az iki adet koyu siyah ve yumuşak kurşun kalem, kalemtıraş ve leke bırakmayan yumuşak silgi bulunduracaktır.</a:t>
            </a:r>
          </a:p>
          <a:p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15 dakikadan sonra gelen öğrenciler sınava alınmaz.</a:t>
            </a:r>
          </a:p>
          <a:p>
            <a:endParaRPr lang="tr-T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Öğrenciler sınavın ilk 30 ve son 15 dakikasında sınav salonundan 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oluşturulmaktadır.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MARDİN SINAVLI LİSELER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39789" y="1214423"/>
            <a:ext cx="5113336" cy="7143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39788" y="1500174"/>
            <a:ext cx="8685236" cy="4689489"/>
          </a:xfrm>
        </p:spPr>
        <p:txBody>
          <a:bodyPr/>
          <a:lstStyle/>
          <a:p>
            <a:r>
              <a:rPr lang="tr-TR" dirty="0"/>
              <a:t>MARDİN FEN LİSESİ (</a:t>
            </a:r>
            <a:r>
              <a:rPr lang="tr-TR" sz="1200" dirty="0"/>
              <a:t>120</a:t>
            </a:r>
            <a:r>
              <a:rPr lang="tr-TR" dirty="0"/>
              <a:t>)</a:t>
            </a:r>
          </a:p>
          <a:p>
            <a:r>
              <a:rPr lang="tr-TR" dirty="0"/>
              <a:t>MARDİN ARTUKLU ANADOLU LİSESİ .(</a:t>
            </a:r>
            <a:r>
              <a:rPr lang="tr-TR" sz="1200" dirty="0"/>
              <a:t>150</a:t>
            </a:r>
            <a:r>
              <a:rPr lang="tr-TR" dirty="0"/>
              <a:t>)</a:t>
            </a:r>
          </a:p>
          <a:p>
            <a:r>
              <a:rPr lang="tr-TR" dirty="0"/>
              <a:t>MARDİN İMKB SOSYAL BİLİMLER LİSESİ (</a:t>
            </a:r>
            <a:r>
              <a:rPr lang="tr-TR" sz="1200" dirty="0"/>
              <a:t>90</a:t>
            </a:r>
            <a:r>
              <a:rPr lang="tr-TR" dirty="0"/>
              <a:t>)</a:t>
            </a:r>
          </a:p>
          <a:p>
            <a:r>
              <a:rPr lang="tr-TR" dirty="0"/>
              <a:t>MARDİN MESLEKİ VE TEKNİK ANADOLU LİSESİ </a:t>
            </a:r>
          </a:p>
          <a:p>
            <a:pPr>
              <a:buNone/>
            </a:pPr>
            <a:r>
              <a:rPr lang="tr-TR" dirty="0"/>
              <a:t>       ( 1. BİLİŞİM TEKNOLOJİ)</a:t>
            </a:r>
          </a:p>
          <a:p>
            <a:pPr>
              <a:buNone/>
            </a:pPr>
            <a:r>
              <a:rPr lang="tr-TR" dirty="0"/>
              <a:t>       (2. ELEKTRİK ELEKTRONİK)</a:t>
            </a: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10810908" y="1714487"/>
            <a:ext cx="544480" cy="79058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9667900" y="2505075"/>
            <a:ext cx="1687488" cy="3684588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MARDİN SINAVSIZ LİSELER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9588" y="1285860"/>
            <a:ext cx="5157787" cy="823912"/>
          </a:xfrm>
        </p:spPr>
        <p:txBody>
          <a:bodyPr/>
          <a:lstStyle/>
          <a:p>
            <a:r>
              <a:rPr lang="tr-TR" dirty="0"/>
              <a:t>ANADOLU LİSELER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81026" y="2214554"/>
            <a:ext cx="5157787" cy="3684588"/>
          </a:xfrm>
        </p:spPr>
        <p:txBody>
          <a:bodyPr/>
          <a:lstStyle/>
          <a:p>
            <a:r>
              <a:rPr lang="tr-TR" dirty="0"/>
              <a:t>1. </a:t>
            </a:r>
            <a:r>
              <a:rPr lang="tr-TR" dirty="0" err="1"/>
              <a:t>mehmet</a:t>
            </a:r>
            <a:r>
              <a:rPr lang="tr-TR" dirty="0"/>
              <a:t> </a:t>
            </a:r>
            <a:r>
              <a:rPr lang="tr-TR" dirty="0" err="1"/>
              <a:t>akif</a:t>
            </a:r>
            <a:r>
              <a:rPr lang="tr-TR" dirty="0"/>
              <a:t> </a:t>
            </a:r>
            <a:r>
              <a:rPr lang="tr-TR" dirty="0" err="1"/>
              <a:t>nuhoğlu</a:t>
            </a:r>
            <a:r>
              <a:rPr lang="tr-TR" dirty="0"/>
              <a:t>  </a:t>
            </a:r>
            <a:r>
              <a:rPr lang="tr-TR" dirty="0" err="1"/>
              <a:t>anadolu</a:t>
            </a:r>
            <a:r>
              <a:rPr lang="tr-TR" dirty="0"/>
              <a:t> lisesi</a:t>
            </a:r>
          </a:p>
          <a:p>
            <a:r>
              <a:rPr lang="tr-TR" dirty="0"/>
              <a:t>2. </a:t>
            </a:r>
            <a:r>
              <a:rPr lang="tr-TR" dirty="0" err="1"/>
              <a:t>mehmet</a:t>
            </a:r>
            <a:r>
              <a:rPr lang="tr-TR" dirty="0"/>
              <a:t> edip </a:t>
            </a:r>
            <a:r>
              <a:rPr lang="tr-TR" dirty="0" err="1"/>
              <a:t>fatma</a:t>
            </a:r>
            <a:r>
              <a:rPr lang="tr-TR" dirty="0"/>
              <a:t> yüksel </a:t>
            </a:r>
            <a:r>
              <a:rPr lang="tr-TR" dirty="0" err="1"/>
              <a:t>anadolu</a:t>
            </a:r>
            <a:r>
              <a:rPr lang="tr-TR" dirty="0"/>
              <a:t> lisesi</a:t>
            </a:r>
          </a:p>
          <a:p>
            <a:r>
              <a:rPr lang="tr-TR" dirty="0"/>
              <a:t>3. </a:t>
            </a:r>
            <a:r>
              <a:rPr lang="tr-TR" dirty="0" err="1"/>
              <a:t>okay</a:t>
            </a:r>
            <a:r>
              <a:rPr lang="tr-TR" dirty="0"/>
              <a:t> yaşar </a:t>
            </a:r>
            <a:r>
              <a:rPr lang="tr-TR" dirty="0" err="1"/>
              <a:t>anadolu</a:t>
            </a:r>
            <a:r>
              <a:rPr lang="tr-TR" dirty="0"/>
              <a:t> lisesi</a:t>
            </a:r>
          </a:p>
          <a:p>
            <a:r>
              <a:rPr lang="tr-TR" dirty="0"/>
              <a:t>4. aziz </a:t>
            </a:r>
            <a:r>
              <a:rPr lang="tr-TR" dirty="0" err="1"/>
              <a:t>sancar</a:t>
            </a:r>
            <a:r>
              <a:rPr lang="tr-TR" dirty="0"/>
              <a:t> </a:t>
            </a:r>
            <a:r>
              <a:rPr lang="tr-TR" dirty="0" err="1"/>
              <a:t>anadolu</a:t>
            </a:r>
            <a:r>
              <a:rPr lang="tr-TR" dirty="0"/>
              <a:t> lisesi</a:t>
            </a:r>
          </a:p>
          <a:p>
            <a:r>
              <a:rPr lang="tr-TR" dirty="0"/>
              <a:t>5. </a:t>
            </a:r>
            <a:r>
              <a:rPr lang="tr-TR" dirty="0" err="1"/>
              <a:t>mevlana</a:t>
            </a:r>
            <a:r>
              <a:rPr lang="tr-TR" dirty="0"/>
              <a:t> </a:t>
            </a:r>
            <a:r>
              <a:rPr lang="tr-TR" dirty="0" err="1"/>
              <a:t>anadolu</a:t>
            </a:r>
            <a:r>
              <a:rPr lang="tr-TR" dirty="0"/>
              <a:t> lisesi</a:t>
            </a:r>
          </a:p>
          <a:p>
            <a:r>
              <a:rPr lang="tr-TR" dirty="0"/>
              <a:t>6. istasyon </a:t>
            </a:r>
            <a:r>
              <a:rPr lang="tr-TR" dirty="0" err="1"/>
              <a:t>anadolu</a:t>
            </a:r>
            <a:r>
              <a:rPr lang="tr-TR" dirty="0"/>
              <a:t> lisesi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67438" y="1142984"/>
            <a:ext cx="5183188" cy="823912"/>
          </a:xfrm>
        </p:spPr>
        <p:txBody>
          <a:bodyPr/>
          <a:lstStyle/>
          <a:p>
            <a:r>
              <a:rPr lang="tr-TR" dirty="0"/>
              <a:t>İMAM HATİP LİSELER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1. </a:t>
            </a:r>
            <a:r>
              <a:rPr lang="tr-TR" dirty="0" err="1"/>
              <a:t>şakir</a:t>
            </a:r>
            <a:r>
              <a:rPr lang="tr-TR" dirty="0"/>
              <a:t> </a:t>
            </a:r>
            <a:r>
              <a:rPr lang="tr-TR" dirty="0" err="1"/>
              <a:t>nuhoğlu</a:t>
            </a:r>
            <a:r>
              <a:rPr lang="tr-TR" dirty="0"/>
              <a:t> </a:t>
            </a:r>
            <a:r>
              <a:rPr lang="tr-TR" dirty="0" err="1"/>
              <a:t>anadolu</a:t>
            </a:r>
            <a:r>
              <a:rPr lang="tr-TR" dirty="0"/>
              <a:t> imam hatip lisesi</a:t>
            </a:r>
          </a:p>
          <a:p>
            <a:r>
              <a:rPr lang="tr-TR" dirty="0"/>
              <a:t>2. </a:t>
            </a:r>
            <a:r>
              <a:rPr lang="tr-TR" dirty="0" err="1"/>
              <a:t>mardin</a:t>
            </a:r>
            <a:r>
              <a:rPr lang="tr-TR" dirty="0"/>
              <a:t> </a:t>
            </a:r>
            <a:r>
              <a:rPr lang="tr-TR" dirty="0" err="1"/>
              <a:t>anadolu</a:t>
            </a:r>
            <a:r>
              <a:rPr lang="tr-TR" dirty="0"/>
              <a:t> imam hatip lisesi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www.rehberlikservisim.com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MESLEK LİSELERİ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MARDİN MESLEK VE TEKNİK ANADOLU LİSESİ (eski diş karşısı)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1. Bilişim teknolojisi</a:t>
            </a:r>
          </a:p>
          <a:p>
            <a:r>
              <a:rPr lang="tr-TR" dirty="0"/>
              <a:t>2. </a:t>
            </a:r>
            <a:r>
              <a:rPr lang="tr-TR" dirty="0" err="1"/>
              <a:t>Elektirik</a:t>
            </a:r>
            <a:r>
              <a:rPr lang="tr-TR" dirty="0"/>
              <a:t> ve elektronik</a:t>
            </a:r>
          </a:p>
          <a:p>
            <a:r>
              <a:rPr lang="tr-TR" dirty="0"/>
              <a:t>3. Makine teknolojisi</a:t>
            </a:r>
          </a:p>
          <a:p>
            <a:r>
              <a:rPr lang="tr-TR" dirty="0"/>
              <a:t>4. inşaat teknolojisi</a:t>
            </a:r>
          </a:p>
          <a:p>
            <a:r>
              <a:rPr lang="tr-TR" dirty="0"/>
              <a:t>5. metal teknolojisi</a:t>
            </a:r>
          </a:p>
          <a:p>
            <a:r>
              <a:rPr lang="tr-TR" dirty="0"/>
              <a:t>6. </a:t>
            </a:r>
            <a:r>
              <a:rPr lang="tr-TR" dirty="0" err="1"/>
              <a:t>sıhhı</a:t>
            </a:r>
            <a:r>
              <a:rPr lang="tr-TR" dirty="0"/>
              <a:t> tesisat ve iklimlendirme teknolojisi 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MEYDANBAŞI MESLEK VE TEKNİK ANADOLU LİSESİ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1. adalet</a:t>
            </a:r>
          </a:p>
          <a:p>
            <a:r>
              <a:rPr lang="tr-TR" dirty="0"/>
              <a:t>2. büro yönetimi</a:t>
            </a:r>
          </a:p>
          <a:p>
            <a:r>
              <a:rPr lang="tr-TR" dirty="0"/>
              <a:t>3. muhasebe ve finansman</a:t>
            </a:r>
          </a:p>
          <a:p>
            <a:r>
              <a:rPr lang="tr-TR" dirty="0"/>
              <a:t>4. pazarlama ve perakende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www.rehberlikservisim.com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MESLEK LİSELERİ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75. YIL CUMHURİYET MESLEKİ VE TEKNİK ANADOLU LİSESİ (devlet hastanesi)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1. hemşire yardımcılığı</a:t>
            </a:r>
          </a:p>
          <a:p>
            <a:r>
              <a:rPr lang="tr-TR" dirty="0"/>
              <a:t>2. ebe yardımcılığı</a:t>
            </a:r>
          </a:p>
          <a:p>
            <a:r>
              <a:rPr lang="tr-TR" dirty="0"/>
              <a:t>3. sağlık bakım teknikeri yardımcılığı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EVLİYA ÇELEBİ MESLEK VE TEKNİK ANADOLU LİSESİ ( nur mah.)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1. yiyecek ve </a:t>
            </a:r>
            <a:r>
              <a:rPr lang="tr-TR" dirty="0" err="1"/>
              <a:t>içeçek</a:t>
            </a:r>
            <a:r>
              <a:rPr lang="tr-TR" dirty="0"/>
              <a:t> hizmetleri mutfak bölümü</a:t>
            </a:r>
          </a:p>
          <a:p>
            <a:r>
              <a:rPr lang="tr-TR" dirty="0"/>
              <a:t>2. konaklama ve seyahat hizmetleri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www.rehberlikservisim.com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MESLEK LİSELERİ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HATUNİYE MESLEK VE TEKNİK ANADOLU LİSESİ(</a:t>
            </a:r>
            <a:r>
              <a:rPr lang="tr-TR" dirty="0" err="1"/>
              <a:t>ravza</a:t>
            </a:r>
            <a:r>
              <a:rPr lang="tr-TR" dirty="0"/>
              <a:t>)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1. Bilişim teknolojileri</a:t>
            </a:r>
          </a:p>
          <a:p>
            <a:r>
              <a:rPr lang="tr-TR" dirty="0"/>
              <a:t>2. Çocuk gelişimi</a:t>
            </a:r>
          </a:p>
          <a:p>
            <a:r>
              <a:rPr lang="tr-TR" dirty="0"/>
              <a:t>3. Giyim üretim teknolojileri</a:t>
            </a:r>
          </a:p>
          <a:p>
            <a:r>
              <a:rPr lang="tr-TR" dirty="0"/>
              <a:t>4. Güzellik ve saç bakımı hizmetleri</a:t>
            </a:r>
          </a:p>
          <a:p>
            <a:r>
              <a:rPr lang="tr-TR" dirty="0"/>
              <a:t>5. Aile ve tüketici hizmetleri</a:t>
            </a:r>
          </a:p>
          <a:p>
            <a:r>
              <a:rPr lang="tr-TR" dirty="0"/>
              <a:t>6. Yiyecek ve </a:t>
            </a:r>
            <a:r>
              <a:rPr lang="tr-TR" dirty="0" err="1"/>
              <a:t>içeçek</a:t>
            </a:r>
            <a:r>
              <a:rPr lang="tr-TR" dirty="0"/>
              <a:t> 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FEHİM ADAK MESLEKİ VE TEKNİK ANADOLU LİSESİ (sanayi)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1. Kimya teknolojileri</a:t>
            </a:r>
          </a:p>
          <a:p>
            <a:r>
              <a:rPr lang="tr-TR" dirty="0"/>
              <a:t>2. Moda ve tasarım</a:t>
            </a:r>
          </a:p>
          <a:p>
            <a:r>
              <a:rPr lang="tr-TR" dirty="0"/>
              <a:t>3. Gıda teknolojileri</a:t>
            </a:r>
          </a:p>
          <a:p>
            <a:r>
              <a:rPr lang="tr-TR" dirty="0"/>
              <a:t>4. Endüstriyel otomasyon teknolojileri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www.rehberlikservisim.com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MESLEK LİSELERİ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ÖZEL MARDİN OSB BİLİM VE TEKNİK İNOVASYON KOLEJİ (sanayi)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1. Elektrik elektronik teknolojisi</a:t>
            </a:r>
          </a:p>
          <a:p>
            <a:r>
              <a:rPr lang="tr-TR" dirty="0"/>
              <a:t>2. Yenilenebilir enerji teknolojisi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KÜLTÜR KOLEJİ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1. Gıda teknolojileri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www.rehberlikservisim.com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ÖZLEM DEMİR</a:t>
            </a: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   Rehber 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57" y="260648"/>
            <a:ext cx="2584416" cy="1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50502" cy="1494573"/>
            <a:chOff x="1062713" y="1924127"/>
            <a:chExt cx="1450502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7979" y="2285298"/>
              <a:ext cx="1325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/>
                <a:t>26 Mayıs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541003"/>
            <a:chOff x="3819636" y="1911987"/>
            <a:chExt cx="15356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04 Haziran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5394" y="1878795"/>
            <a:ext cx="1527662" cy="1589915"/>
            <a:chOff x="6755394" y="1878795"/>
            <a:chExt cx="1527662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5394" y="2268381"/>
              <a:ext cx="15276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26 Haziran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 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Giriş Belgesi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Metin kutusu 48"/>
          <p:cNvSpPr txBox="1"/>
          <p:nvPr/>
        </p:nvSpPr>
        <p:spPr>
          <a:xfrm>
            <a:off x="5236840" y="2511187"/>
            <a:ext cx="4362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/>
              <a:t>1. </a:t>
            </a:r>
            <a:r>
              <a:rPr lang="tr-TR" sz="6000" b="1" dirty="0"/>
              <a:t>Dönem Konuları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Beşgen 2"/>
          <p:cNvSpPr/>
          <p:nvPr/>
        </p:nvSpPr>
        <p:spPr>
          <a:xfrm>
            <a:off x="1271464" y="2312876"/>
            <a:ext cx="3960440" cy="2520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8. Sınıf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5002</TotalTime>
  <Words>1134</Words>
  <Application>Microsoft Office PowerPoint</Application>
  <PresentationFormat>Geniş ekran</PresentationFormat>
  <Paragraphs>256</Paragraphs>
  <Slides>29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Aharoni</vt:lpstr>
      <vt:lpstr>Arial</vt:lpstr>
      <vt:lpstr>Calibri</vt:lpstr>
      <vt:lpstr>Roboto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MARDİN SINAVLI LİSELER</vt:lpstr>
      <vt:lpstr>MARDİN SINAVSIZ LİSELER</vt:lpstr>
      <vt:lpstr>MESLEK LİSELERİ</vt:lpstr>
      <vt:lpstr>MESLEK LİSELERİ</vt:lpstr>
      <vt:lpstr>MESLEK LİSELERİ</vt:lpstr>
      <vt:lpstr>MESLEK LİSELERİ</vt:lpstr>
      <vt:lpstr>LİSELERE GEÇİŞ SİSTEMİ...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noter cevdet</cp:lastModifiedBy>
  <cp:revision>308</cp:revision>
  <dcterms:created xsi:type="dcterms:W3CDTF">2014-09-22T14:05:42Z</dcterms:created>
  <dcterms:modified xsi:type="dcterms:W3CDTF">2023-05-10T07:41:34Z</dcterms:modified>
</cp:coreProperties>
</file>